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57"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A60F5B55-962C-4C0E-A488-7BC4DED3452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364320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60F5B55-962C-4C0E-A488-7BC4DED3452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182956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60F5B55-962C-4C0E-A488-7BC4DED3452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117781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A60F5B55-962C-4C0E-A488-7BC4DED3452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2199051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0F5B55-962C-4C0E-A488-7BC4DED34520}" type="datetimeFigureOut">
              <a:rPr lang="ar-EG" smtClean="0"/>
              <a:t>01/02/1437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42449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A60F5B55-962C-4C0E-A488-7BC4DED34520}" type="datetimeFigureOut">
              <a:rPr lang="ar-EG" smtClean="0"/>
              <a:t>01/02/1437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1070161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A60F5B55-962C-4C0E-A488-7BC4DED34520}" type="datetimeFigureOut">
              <a:rPr lang="ar-EG" smtClean="0"/>
              <a:t>01/02/1437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3243026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A60F5B55-962C-4C0E-A488-7BC4DED34520}" type="datetimeFigureOut">
              <a:rPr lang="ar-EG" smtClean="0"/>
              <a:t>01/02/1437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2437620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F5B55-962C-4C0E-A488-7BC4DED34520}" type="datetimeFigureOut">
              <a:rPr lang="ar-EG" smtClean="0"/>
              <a:t>01/02/1437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1764568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F5B55-962C-4C0E-A488-7BC4DED34520}" type="datetimeFigureOut">
              <a:rPr lang="ar-EG" smtClean="0"/>
              <a:t>01/02/1437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2897633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F5B55-962C-4C0E-A488-7BC4DED34520}" type="datetimeFigureOut">
              <a:rPr lang="ar-EG" smtClean="0"/>
              <a:t>01/02/1437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167D2C81-793B-45DA-B268-A944C346CA63}" type="slidenum">
              <a:rPr lang="ar-EG" smtClean="0"/>
              <a:t>‹#›</a:t>
            </a:fld>
            <a:endParaRPr lang="ar-EG"/>
          </a:p>
        </p:txBody>
      </p:sp>
    </p:spTree>
    <p:extLst>
      <p:ext uri="{BB962C8B-B14F-4D97-AF65-F5344CB8AC3E}">
        <p14:creationId xmlns:p14="http://schemas.microsoft.com/office/powerpoint/2010/main" val="2100650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60F5B55-962C-4C0E-A488-7BC4DED34520}" type="datetimeFigureOut">
              <a:rPr lang="ar-EG" smtClean="0"/>
              <a:t>01/02/1437</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7D2C81-793B-45DA-B268-A944C346CA63}" type="slidenum">
              <a:rPr lang="ar-EG" smtClean="0"/>
              <a:t>‹#›</a:t>
            </a:fld>
            <a:endParaRPr lang="ar-EG"/>
          </a:p>
        </p:txBody>
      </p:sp>
    </p:spTree>
    <p:extLst>
      <p:ext uri="{BB962C8B-B14F-4D97-AF65-F5344CB8AC3E}">
        <p14:creationId xmlns:p14="http://schemas.microsoft.com/office/powerpoint/2010/main" val="2615284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980728"/>
            <a:ext cx="8568952" cy="2862322"/>
          </a:xfrm>
          <a:prstGeom prst="rect">
            <a:avLst/>
          </a:prstGeom>
          <a:noFill/>
        </p:spPr>
        <p:txBody>
          <a:bodyPr wrap="square" rtlCol="1">
            <a:spAutoFit/>
          </a:bodyPr>
          <a:lstStyle/>
          <a:p>
            <a:r>
              <a:rPr lang="ar-EG" sz="6000" b="1" dirty="0"/>
              <a:t>حركة الاستعمار الأوروبي في القارة الآسيوية </a:t>
            </a:r>
          </a:p>
          <a:p>
            <a:r>
              <a:rPr lang="ar-EG" sz="6000" b="1" dirty="0" smtClean="0"/>
              <a:t>الأسباب والنتائج</a:t>
            </a:r>
            <a:endParaRPr lang="en-US" sz="6000" b="1" dirty="0"/>
          </a:p>
        </p:txBody>
      </p:sp>
    </p:spTree>
    <p:extLst>
      <p:ext uri="{BB962C8B-B14F-4D97-AF65-F5344CB8AC3E}">
        <p14:creationId xmlns:p14="http://schemas.microsoft.com/office/powerpoint/2010/main" val="3823544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064896" cy="646331"/>
          </a:xfrm>
          <a:prstGeom prst="rect">
            <a:avLst/>
          </a:prstGeom>
          <a:noFill/>
        </p:spPr>
        <p:txBody>
          <a:bodyPr wrap="square" rtlCol="1">
            <a:spAutoFit/>
          </a:bodyPr>
          <a:lstStyle/>
          <a:p>
            <a:r>
              <a:rPr lang="ar-EG" sz="3600" b="1" dirty="0"/>
              <a:t>تطور الحركة الوطنية في الهند</a:t>
            </a:r>
            <a:endParaRPr lang="ar-EG" sz="3600" dirty="0"/>
          </a:p>
        </p:txBody>
      </p:sp>
    </p:spTree>
    <p:extLst>
      <p:ext uri="{BB962C8B-B14F-4D97-AF65-F5344CB8AC3E}">
        <p14:creationId xmlns:p14="http://schemas.microsoft.com/office/powerpoint/2010/main" val="3671215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lstStyle/>
          <a:p>
            <a:endParaRPr lang="ar-EG"/>
          </a:p>
        </p:txBody>
      </p:sp>
    </p:spTree>
    <p:extLst>
      <p:ext uri="{BB962C8B-B14F-4D97-AF65-F5344CB8AC3E}">
        <p14:creationId xmlns:p14="http://schemas.microsoft.com/office/powerpoint/2010/main" val="1741302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548680"/>
            <a:ext cx="8208912" cy="1015663"/>
          </a:xfrm>
          <a:prstGeom prst="rect">
            <a:avLst/>
          </a:prstGeom>
          <a:noFill/>
        </p:spPr>
        <p:txBody>
          <a:bodyPr wrap="square" rtlCol="1">
            <a:spAutoFit/>
          </a:bodyPr>
          <a:lstStyle/>
          <a:p>
            <a:r>
              <a:rPr lang="ar-EG" sz="6000" b="1" dirty="0"/>
              <a:t>الأسباب الدينية</a:t>
            </a:r>
            <a:endParaRPr lang="ar-EG" sz="6000" dirty="0"/>
          </a:p>
        </p:txBody>
      </p:sp>
    </p:spTree>
    <p:extLst>
      <p:ext uri="{BB962C8B-B14F-4D97-AF65-F5344CB8AC3E}">
        <p14:creationId xmlns:p14="http://schemas.microsoft.com/office/powerpoint/2010/main" val="2090627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908720"/>
            <a:ext cx="7992888" cy="707886"/>
          </a:xfrm>
          <a:prstGeom prst="rect">
            <a:avLst/>
          </a:prstGeom>
          <a:noFill/>
        </p:spPr>
        <p:txBody>
          <a:bodyPr wrap="square" rtlCol="1">
            <a:spAutoFit/>
          </a:bodyPr>
          <a:lstStyle/>
          <a:p>
            <a:pPr algn="ctr"/>
            <a:r>
              <a:rPr lang="ar-EG" sz="4000" b="1" dirty="0" smtClean="0"/>
              <a:t> </a:t>
            </a:r>
            <a:r>
              <a:rPr lang="ar-EG" sz="4000" b="1" dirty="0"/>
              <a:t>الدوافع </a:t>
            </a:r>
            <a:r>
              <a:rPr lang="ar-EG" sz="4000" b="1" dirty="0" smtClean="0"/>
              <a:t>الاقتصادية</a:t>
            </a:r>
            <a:endParaRPr lang="ar-EG" sz="4000" dirty="0"/>
          </a:p>
        </p:txBody>
      </p:sp>
    </p:spTree>
    <p:extLst>
      <p:ext uri="{BB962C8B-B14F-4D97-AF65-F5344CB8AC3E}">
        <p14:creationId xmlns:p14="http://schemas.microsoft.com/office/powerpoint/2010/main" val="216651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908720"/>
            <a:ext cx="7776864" cy="4401205"/>
          </a:xfrm>
          <a:prstGeom prst="rect">
            <a:avLst/>
          </a:prstGeom>
          <a:noFill/>
        </p:spPr>
        <p:txBody>
          <a:bodyPr wrap="square" rtlCol="1">
            <a:spAutoFit/>
          </a:bodyPr>
          <a:lstStyle/>
          <a:p>
            <a:r>
              <a:rPr lang="ar-EG" sz="2800" b="1" dirty="0"/>
              <a:t>نتائج حركة الكشـوف:</a:t>
            </a:r>
            <a:endParaRPr lang="en-US" sz="2800" b="1" dirty="0"/>
          </a:p>
          <a:p>
            <a:r>
              <a:rPr lang="ar-EG" sz="2800" b="1" dirty="0"/>
              <a:t>	ويمكن القول أن الكشوف الجغرافية ساهمت مساهمة فعالة في زيادة حدة التنافس الاستعماري بين الدول الأوروبية، وكان ميدان هذا التنافس هو الأقاليم المكتشفة في القارة الأفريقية الآسيوية، فقد حرصت كل دولة كبيرة بعد الانتصار الذي حققته كل من البرتغال وأسبانيا، على أن تنال ما تدعيه لنفسها من حقوق في التوسع والتملك، ووقر في أذهان الساسة أن الدول التي تمتلك عدداً كبيراً من المستعمرات هي أكبر دول العالم، ومن ثم سيطرت عليهم رغبة جامحة في انتزاع الممتلكات من يد دول أخرى ضعيفة أو تصادمت مصالحها مع مصالح دولهم.</a:t>
            </a:r>
            <a:endParaRPr lang="en-US" sz="2800" b="1" dirty="0"/>
          </a:p>
        </p:txBody>
      </p:sp>
    </p:spTree>
    <p:extLst>
      <p:ext uri="{BB962C8B-B14F-4D97-AF65-F5344CB8AC3E}">
        <p14:creationId xmlns:p14="http://schemas.microsoft.com/office/powerpoint/2010/main" val="2888254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36712"/>
            <a:ext cx="7848872" cy="1446550"/>
          </a:xfrm>
          <a:prstGeom prst="rect">
            <a:avLst/>
          </a:prstGeom>
          <a:noFill/>
        </p:spPr>
        <p:txBody>
          <a:bodyPr wrap="square" rtlCol="1">
            <a:spAutoFit/>
          </a:bodyPr>
          <a:lstStyle/>
          <a:p>
            <a:r>
              <a:rPr lang="ar-EG" sz="4400" b="1" dirty="0"/>
              <a:t>شركة الهند الشرقية البريطانية وثورة 1857م في </a:t>
            </a:r>
            <a:r>
              <a:rPr lang="ar-EG" sz="4400" b="1" dirty="0" smtClean="0"/>
              <a:t>الهند</a:t>
            </a:r>
            <a:endParaRPr lang="en-US" sz="4400" dirty="0"/>
          </a:p>
        </p:txBody>
      </p:sp>
    </p:spTree>
    <p:extLst>
      <p:ext uri="{BB962C8B-B14F-4D97-AF65-F5344CB8AC3E}">
        <p14:creationId xmlns:p14="http://schemas.microsoft.com/office/powerpoint/2010/main" val="2360978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8680"/>
            <a:ext cx="8064896" cy="923330"/>
          </a:xfrm>
          <a:prstGeom prst="rect">
            <a:avLst/>
          </a:prstGeom>
          <a:noFill/>
        </p:spPr>
        <p:txBody>
          <a:bodyPr wrap="square" rtlCol="1">
            <a:spAutoFit/>
          </a:bodyPr>
          <a:lstStyle/>
          <a:p>
            <a:r>
              <a:rPr lang="ar-EG" sz="5400" b="1" dirty="0" smtClean="0"/>
              <a:t> </a:t>
            </a:r>
            <a:r>
              <a:rPr lang="ar-EG" sz="5400" b="1" dirty="0"/>
              <a:t>مرحلة التجارة السلمية للشركة</a:t>
            </a:r>
            <a:endParaRPr lang="ar-EG" sz="5400" dirty="0"/>
          </a:p>
        </p:txBody>
      </p:sp>
    </p:spTree>
    <p:extLst>
      <p:ext uri="{BB962C8B-B14F-4D97-AF65-F5344CB8AC3E}">
        <p14:creationId xmlns:p14="http://schemas.microsoft.com/office/powerpoint/2010/main" val="768516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04664"/>
            <a:ext cx="8208912" cy="830997"/>
          </a:xfrm>
          <a:prstGeom prst="rect">
            <a:avLst/>
          </a:prstGeom>
          <a:noFill/>
        </p:spPr>
        <p:txBody>
          <a:bodyPr wrap="square" rtlCol="1">
            <a:spAutoFit/>
          </a:bodyPr>
          <a:lstStyle/>
          <a:p>
            <a:r>
              <a:rPr lang="ar-EG" sz="4800" b="1" dirty="0"/>
              <a:t>أسباب ثورة 1857 في الهند</a:t>
            </a:r>
            <a:endParaRPr lang="ar-EG" sz="4800" dirty="0"/>
          </a:p>
        </p:txBody>
      </p:sp>
    </p:spTree>
    <p:extLst>
      <p:ext uri="{BB962C8B-B14F-4D97-AF65-F5344CB8AC3E}">
        <p14:creationId xmlns:p14="http://schemas.microsoft.com/office/powerpoint/2010/main" val="3628111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48680"/>
            <a:ext cx="8208912" cy="1446550"/>
          </a:xfrm>
          <a:prstGeom prst="rect">
            <a:avLst/>
          </a:prstGeom>
          <a:noFill/>
        </p:spPr>
        <p:txBody>
          <a:bodyPr wrap="square" rtlCol="1">
            <a:spAutoFit/>
          </a:bodyPr>
          <a:lstStyle/>
          <a:p>
            <a:r>
              <a:rPr lang="ar-EG" sz="4400" b="1" dirty="0"/>
              <a:t>أسلوب ونمط الحكم الإنجليزي في الهند منذ 1858م حتى عام 1947م</a:t>
            </a:r>
            <a:endParaRPr lang="ar-EG" sz="4400" dirty="0"/>
          </a:p>
        </p:txBody>
      </p:sp>
    </p:spTree>
    <p:extLst>
      <p:ext uri="{BB962C8B-B14F-4D97-AF65-F5344CB8AC3E}">
        <p14:creationId xmlns:p14="http://schemas.microsoft.com/office/powerpoint/2010/main" val="3050581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476672"/>
            <a:ext cx="8352928" cy="830997"/>
          </a:xfrm>
          <a:prstGeom prst="rect">
            <a:avLst/>
          </a:prstGeom>
          <a:noFill/>
        </p:spPr>
        <p:txBody>
          <a:bodyPr wrap="square" rtlCol="1">
            <a:spAutoFit/>
          </a:bodyPr>
          <a:lstStyle/>
          <a:p>
            <a:r>
              <a:rPr lang="ar-EG" sz="4800" b="1" dirty="0"/>
              <a:t>الاستغـلال الاقتصادي والاحتـلال</a:t>
            </a:r>
            <a:endParaRPr lang="ar-EG" sz="4800" dirty="0"/>
          </a:p>
        </p:txBody>
      </p:sp>
    </p:spTree>
    <p:extLst>
      <p:ext uri="{BB962C8B-B14F-4D97-AF65-F5344CB8AC3E}">
        <p14:creationId xmlns:p14="http://schemas.microsoft.com/office/powerpoint/2010/main" val="1492933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54</Words>
  <Application>Microsoft Office PowerPoint</Application>
  <PresentationFormat>On-screen Show (4:3)</PresentationFormat>
  <Paragraphs>12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2</cp:revision>
  <dcterms:created xsi:type="dcterms:W3CDTF">2015-11-13T14:12:00Z</dcterms:created>
  <dcterms:modified xsi:type="dcterms:W3CDTF">2015-11-13T14:32:06Z</dcterms:modified>
</cp:coreProperties>
</file>